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B335A8-7C28-465F-B810-EF051B7E796F}" type="datetimeFigureOut">
              <a:rPr lang="en-US" smtClean="0"/>
              <a:pPr/>
              <a:t>3/13/2011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FEAB16-9D16-4D6F-85DF-6C33D8D9624A}"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DFEAB16-9D16-4D6F-85DF-6C33D8D9624A}"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DFEAB16-9D16-4D6F-85DF-6C33D8D9624A}"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DFEAB16-9D16-4D6F-85DF-6C33D8D9624A}"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DFEAB16-9D16-4D6F-85DF-6C33D8D9624A}" type="slidenum">
              <a:rPr lang="en-CA" smtClean="0"/>
              <a:pPr/>
              <a:t>4</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EF754AF-4768-4259-9076-F285B4B5CCDD}" type="datetimeFigureOut">
              <a:rPr lang="en-US" smtClean="0"/>
              <a:pPr/>
              <a:t>3/13/2011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544852-CA8C-469B-9A5D-B4DBDEB8753D}"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EF754AF-4768-4259-9076-F285B4B5CCDD}" type="datetimeFigureOut">
              <a:rPr lang="en-US" smtClean="0"/>
              <a:pPr/>
              <a:t>3/13/2011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544852-CA8C-469B-9A5D-B4DBDEB8753D}"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EF754AF-4768-4259-9076-F285B4B5CCDD}" type="datetimeFigureOut">
              <a:rPr lang="en-US" smtClean="0"/>
              <a:pPr/>
              <a:t>3/13/2011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544852-CA8C-469B-9A5D-B4DBDEB8753D}"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EF754AF-4768-4259-9076-F285B4B5CCDD}" type="datetimeFigureOut">
              <a:rPr lang="en-US" smtClean="0"/>
              <a:pPr/>
              <a:t>3/13/2011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544852-CA8C-469B-9A5D-B4DBDEB8753D}"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754AF-4768-4259-9076-F285B4B5CCDD}" type="datetimeFigureOut">
              <a:rPr lang="en-US" smtClean="0"/>
              <a:pPr/>
              <a:t>3/13/2011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544852-CA8C-469B-9A5D-B4DBDEB8753D}"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EF754AF-4768-4259-9076-F285B4B5CCDD}" type="datetimeFigureOut">
              <a:rPr lang="en-US" smtClean="0"/>
              <a:pPr/>
              <a:t>3/13/2011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544852-CA8C-469B-9A5D-B4DBDEB8753D}"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EF754AF-4768-4259-9076-F285B4B5CCDD}" type="datetimeFigureOut">
              <a:rPr lang="en-US" smtClean="0"/>
              <a:pPr/>
              <a:t>3/13/2011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9544852-CA8C-469B-9A5D-B4DBDEB8753D}"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EF754AF-4768-4259-9076-F285B4B5CCDD}" type="datetimeFigureOut">
              <a:rPr lang="en-US" smtClean="0"/>
              <a:pPr/>
              <a:t>3/13/2011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9544852-CA8C-469B-9A5D-B4DBDEB8753D}"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754AF-4768-4259-9076-F285B4B5CCDD}" type="datetimeFigureOut">
              <a:rPr lang="en-US" smtClean="0"/>
              <a:pPr/>
              <a:t>3/13/2011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9544852-CA8C-469B-9A5D-B4DBDEB8753D}"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754AF-4768-4259-9076-F285B4B5CCDD}" type="datetimeFigureOut">
              <a:rPr lang="en-US" smtClean="0"/>
              <a:pPr/>
              <a:t>3/13/2011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544852-CA8C-469B-9A5D-B4DBDEB8753D}"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754AF-4768-4259-9076-F285B4B5CCDD}" type="datetimeFigureOut">
              <a:rPr lang="en-US" smtClean="0"/>
              <a:pPr/>
              <a:t>3/13/2011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544852-CA8C-469B-9A5D-B4DBDEB8753D}"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754AF-4768-4259-9076-F285B4B5CCDD}" type="datetimeFigureOut">
              <a:rPr lang="en-US" smtClean="0"/>
              <a:pPr/>
              <a:t>3/13/2011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44852-CA8C-469B-9A5D-B4DBDEB8753D}"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C:\Users\Steve\Music\The%20Beatles\The%20Beatles%20%5bWhite%20Album%5d%20Disc%201\04%20Ob-La-Di,%20Ob-La-Da.wma"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png"/><Relationship Id="rId3" Type="http://schemas.openxmlformats.org/officeDocument/2006/relationships/audio" Target="file:///C:\Users\Steve%20Giddings\Music\The%20Specials%20-%20Pressure%20Drop.mp3" TargetMode="External"/><Relationship Id="rId7" Type="http://schemas.openxmlformats.org/officeDocument/2006/relationships/image" Target="../media/image3.jpeg"/><Relationship Id="rId12" Type="http://schemas.openxmlformats.org/officeDocument/2006/relationships/image" Target="../media/image9.png"/><Relationship Id="rId2" Type="http://schemas.openxmlformats.org/officeDocument/2006/relationships/audio" Target="file:///C:\Users\Steve%20Giddings\Music\Bob%20Marley%20-%20No%20Woman%20No%20Cry.mp3" TargetMode="External"/><Relationship Id="rId1" Type="http://schemas.openxmlformats.org/officeDocument/2006/relationships/audio" Target="file:///C:\Users\Steve%20Giddings\Music\Bob%20Marley%20-%20One%20Love.mp3" TargetMode="External"/><Relationship Id="rId6" Type="http://schemas.openxmlformats.org/officeDocument/2006/relationships/notesSlide" Target="../notesSlides/notesSlide3.xml"/><Relationship Id="rId11" Type="http://schemas.openxmlformats.org/officeDocument/2006/relationships/image" Target="../media/image8.png"/><Relationship Id="rId5" Type="http://schemas.openxmlformats.org/officeDocument/2006/relationships/slideLayout" Target="../slideLayouts/slideLayout2.xml"/><Relationship Id="rId10" Type="http://schemas.openxmlformats.org/officeDocument/2006/relationships/image" Target="../media/image7.jpeg"/><Relationship Id="rId4" Type="http://schemas.openxmlformats.org/officeDocument/2006/relationships/audio" Target="file:///C:\Users\Steve\Music\No%20Doubt%20Discography\(1995)%20No%20Doubt%20-%20The%20Beacon%20Street%20Collection\03%20-%20No%20Doubt%20-%20Total%20Hate%2095.mp3" TargetMode="External"/><Relationship Id="rId9" Type="http://schemas.openxmlformats.org/officeDocument/2006/relationships/image" Target="../media/image6.jpeg"/><Relationship Id="rId1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10000"/>
            <a:lum/>
          </a:blip>
          <a:srcRect/>
          <a:stretch>
            <a:fillRect t="-27000" b="-2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latin typeface="Abadi MT Condensed Extra Bold" pitchFamily="34" charset="0"/>
              </a:rPr>
              <a:t>Ob La </a:t>
            </a:r>
            <a:r>
              <a:rPr lang="en-CA" dirty="0" err="1" smtClean="0">
                <a:latin typeface="Abadi MT Condensed Extra Bold" pitchFamily="34" charset="0"/>
              </a:rPr>
              <a:t>Di</a:t>
            </a:r>
            <a:r>
              <a:rPr lang="en-CA" dirty="0" smtClean="0">
                <a:latin typeface="Abadi MT Condensed Extra Bold" pitchFamily="34" charset="0"/>
              </a:rPr>
              <a:t>, Ob La </a:t>
            </a:r>
            <a:r>
              <a:rPr lang="en-CA" dirty="0" err="1" smtClean="0">
                <a:latin typeface="Abadi MT Condensed Extra Bold" pitchFamily="34" charset="0"/>
              </a:rPr>
              <a:t>Da</a:t>
            </a:r>
            <a:endParaRPr lang="en-CA" dirty="0">
              <a:latin typeface="Abadi MT Condensed Extra Bold" pitchFamily="34" charset="0"/>
            </a:endParaRPr>
          </a:p>
        </p:txBody>
      </p:sp>
      <p:pic>
        <p:nvPicPr>
          <p:cNvPr id="5" name="04 Ob-La-Di, Ob-La-Da.wma">
            <a:hlinkClick r:id="" action="ppaction://media"/>
          </p:cNvPr>
          <p:cNvPicPr>
            <a:picLocks noRot="1" noChangeAspect="1"/>
          </p:cNvPicPr>
          <p:nvPr>
            <a:audioFile r:link="rId1"/>
          </p:nvPr>
        </p:nvPicPr>
        <p:blipFill>
          <a:blip r:embed="rId5"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887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10000"/>
            <a:lum/>
          </a:blip>
          <a:srcRect/>
          <a:stretch>
            <a:fillRect t="-27000" b="-2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Quick Facts</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It was the first commercially successful ska/</a:t>
            </a:r>
            <a:r>
              <a:rPr lang="en-CA" dirty="0" err="1" smtClean="0"/>
              <a:t>raggae</a:t>
            </a:r>
            <a:r>
              <a:rPr lang="en-CA" dirty="0" smtClean="0"/>
              <a:t> song.</a:t>
            </a:r>
          </a:p>
          <a:p>
            <a:r>
              <a:rPr lang="en-CA" dirty="0" smtClean="0"/>
              <a:t>Paul McCartney wrote it and got the idea from a Jamaican friend of his. Jamaica is where ska/</a:t>
            </a:r>
            <a:r>
              <a:rPr lang="en-CA" dirty="0" err="1" smtClean="0"/>
              <a:t>raggae</a:t>
            </a:r>
            <a:r>
              <a:rPr lang="en-CA" dirty="0" smtClean="0"/>
              <a:t> had originated.</a:t>
            </a:r>
          </a:p>
          <a:p>
            <a:r>
              <a:rPr lang="en-CA" dirty="0" smtClean="0"/>
              <a:t>All of the other Beatles hated the song, especially John Lennon.</a:t>
            </a:r>
          </a:p>
          <a:p>
            <a:r>
              <a:rPr lang="en-CA" dirty="0" smtClean="0"/>
              <a:t>It was originally intended to be played much slower until John Lennon angrily sat down at the piano and demanded it be played much faster. That is the version that was recorded.</a:t>
            </a:r>
          </a:p>
          <a:p>
            <a:r>
              <a:rPr lang="en-CA" dirty="0" smtClean="0"/>
              <a:t>It came from the White Album.</a:t>
            </a:r>
          </a:p>
          <a:p>
            <a:r>
              <a:rPr lang="en-CA" dirty="0" smtClean="0"/>
              <a:t>No Doubt and the Fray cover this song</a:t>
            </a:r>
            <a:endParaRPr lang="en-CA" dirty="0"/>
          </a:p>
        </p:txBody>
      </p:sp>
      <p:pic>
        <p:nvPicPr>
          <p:cNvPr id="4" name="Picture 3" descr="white-album-cover.jpg"/>
          <p:cNvPicPr>
            <a:picLocks noChangeAspect="1"/>
          </p:cNvPicPr>
          <p:nvPr/>
        </p:nvPicPr>
        <p:blipFill>
          <a:blip r:embed="rId4" cstate="print"/>
          <a:stretch>
            <a:fillRect/>
          </a:stretch>
        </p:blipFill>
        <p:spPr>
          <a:xfrm>
            <a:off x="1924050" y="862012"/>
            <a:ext cx="5295900" cy="5133975"/>
          </a:xfrm>
          <a:prstGeom prst="rect">
            <a:avLst/>
          </a:prstGeom>
        </p:spPr>
      </p:pic>
      <p:sp>
        <p:nvSpPr>
          <p:cNvPr id="5" name="TextBox 4"/>
          <p:cNvSpPr txBox="1"/>
          <p:nvPr/>
        </p:nvSpPr>
        <p:spPr>
          <a:xfrm>
            <a:off x="3714744" y="4786322"/>
            <a:ext cx="1775614" cy="369332"/>
          </a:xfrm>
          <a:prstGeom prst="rect">
            <a:avLst/>
          </a:prstGeom>
          <a:noFill/>
        </p:spPr>
        <p:txBody>
          <a:bodyPr wrap="none" rtlCol="0">
            <a:spAutoFit/>
          </a:bodyPr>
          <a:lstStyle/>
          <a:p>
            <a:r>
              <a:rPr lang="en-CA" dirty="0" smtClean="0"/>
              <a:t>Released in 1968</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linds(horizontal)">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fill="hold"/>
                                        <p:tgtEl>
                                          <p:spTgt spid="5"/>
                                        </p:tgtEl>
                                        <p:attrNameLst>
                                          <p:attrName>ppt_x</p:attrName>
                                        </p:attrNameLst>
                                      </p:cBhvr>
                                      <p:tavLst>
                                        <p:tav tm="0">
                                          <p:val>
                                            <p:strVal val="#ppt_x"/>
                                          </p:val>
                                        </p:tav>
                                        <p:tav tm="100000">
                                          <p:val>
                                            <p:strVal val="#ppt_x"/>
                                          </p:val>
                                        </p:tav>
                                      </p:tavLst>
                                    </p:anim>
                                    <p:anim calcmode="lin" valueType="num">
                                      <p:cBhvr additive="base">
                                        <p:cTn id="4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7" cstate="print">
            <a:alphaModFix amt="10000"/>
            <a:lum/>
          </a:blip>
          <a:srcRect/>
          <a:tile tx="0" ty="0" sx="25000" sy="25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  RAGGAE		      SKA</a:t>
            </a:r>
            <a:endParaRPr lang="en-CA" dirty="0"/>
          </a:p>
        </p:txBody>
      </p:sp>
      <p:sp>
        <p:nvSpPr>
          <p:cNvPr id="3" name="Content Placeholder 2"/>
          <p:cNvSpPr>
            <a:spLocks noGrp="1"/>
          </p:cNvSpPr>
          <p:nvPr>
            <p:ph idx="1"/>
          </p:nvPr>
        </p:nvSpPr>
        <p:spPr>
          <a:xfrm>
            <a:off x="500034" y="1500175"/>
            <a:ext cx="4043362" cy="1071570"/>
          </a:xfrm>
        </p:spPr>
        <p:txBody>
          <a:bodyPr>
            <a:normAutofit/>
          </a:bodyPr>
          <a:lstStyle/>
          <a:p>
            <a:r>
              <a:rPr lang="en-CA" sz="2000" dirty="0" smtClean="0">
                <a:latin typeface="Abadi MT Condensed Extra Bold" pitchFamily="34" charset="0"/>
                <a:cs typeface="Andalus" pitchFamily="2" charset="-78"/>
              </a:rPr>
              <a:t>One Love – Bob Marley</a:t>
            </a:r>
          </a:p>
          <a:p>
            <a:r>
              <a:rPr lang="en-CA" sz="2000" dirty="0" smtClean="0">
                <a:latin typeface="Abadi MT Condensed Extra Bold" pitchFamily="34" charset="0"/>
                <a:cs typeface="Andalus" pitchFamily="2" charset="-78"/>
              </a:rPr>
              <a:t>No Woman No Cry – Bob Marley</a:t>
            </a:r>
            <a:endParaRPr lang="en-CA" sz="2000" dirty="0">
              <a:latin typeface="Abadi MT Condensed Extra Bold" pitchFamily="34" charset="0"/>
              <a:cs typeface="Andalus" pitchFamily="2" charset="-78"/>
            </a:endParaRPr>
          </a:p>
        </p:txBody>
      </p:sp>
      <p:sp>
        <p:nvSpPr>
          <p:cNvPr id="5" name="Content Placeholder 2"/>
          <p:cNvSpPr txBox="1">
            <a:spLocks/>
          </p:cNvSpPr>
          <p:nvPr/>
        </p:nvSpPr>
        <p:spPr>
          <a:xfrm>
            <a:off x="4643438" y="1500175"/>
            <a:ext cx="4043362" cy="121444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CA" sz="2000" dirty="0" smtClean="0">
                <a:latin typeface="Abadi MT Condensed Extra Bold" pitchFamily="34" charset="0"/>
              </a:rPr>
              <a:t>Pressure Drop – The Specials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2000" b="0" i="0" u="none" strike="noStrike" kern="1200" cap="none" spc="0" normalizeH="0" baseline="0" noProof="0" dirty="0" smtClean="0">
                <a:ln>
                  <a:noFill/>
                </a:ln>
                <a:solidFill>
                  <a:schemeClr val="tx1"/>
                </a:solidFill>
                <a:effectLst/>
                <a:uLnTx/>
                <a:uFillTx/>
                <a:latin typeface="Abadi MT Condensed Extra Bold" pitchFamily="34" charset="0"/>
              </a:rPr>
              <a:t>Total</a:t>
            </a:r>
            <a:r>
              <a:rPr kumimoji="0" lang="en-CA" sz="2000" b="0" i="0" u="none" strike="noStrike" kern="1200" cap="none" spc="0" normalizeH="0" noProof="0" dirty="0" smtClean="0">
                <a:ln>
                  <a:noFill/>
                </a:ln>
                <a:solidFill>
                  <a:schemeClr val="tx1"/>
                </a:solidFill>
                <a:effectLst/>
                <a:uLnTx/>
                <a:uFillTx/>
                <a:latin typeface="Abadi MT Condensed Extra Bold" pitchFamily="34" charset="0"/>
              </a:rPr>
              <a:t> hate – No Doubt</a:t>
            </a:r>
            <a:endParaRPr kumimoji="0" lang="en-CA" sz="2000" b="0" i="0" u="none" strike="noStrike" kern="1200" cap="none" spc="0" normalizeH="0" baseline="0" noProof="0" dirty="0" smtClean="0">
              <a:ln>
                <a:noFill/>
              </a:ln>
              <a:solidFill>
                <a:schemeClr val="tx1"/>
              </a:solidFill>
              <a:effectLst/>
              <a:uLnTx/>
              <a:uFillTx/>
              <a:latin typeface="Abadi MT Condensed Extra Bold" pitchFamily="34" charset="0"/>
            </a:endParaRPr>
          </a:p>
        </p:txBody>
      </p:sp>
      <p:pic>
        <p:nvPicPr>
          <p:cNvPr id="6" name="Picture 5" descr="bob-marley.jpg"/>
          <p:cNvPicPr>
            <a:picLocks noChangeAspect="1"/>
          </p:cNvPicPr>
          <p:nvPr/>
        </p:nvPicPr>
        <p:blipFill>
          <a:blip r:embed="rId8" cstate="print"/>
          <a:stretch>
            <a:fillRect/>
          </a:stretch>
        </p:blipFill>
        <p:spPr>
          <a:xfrm>
            <a:off x="683568" y="2708920"/>
            <a:ext cx="3163021" cy="3929066"/>
          </a:xfrm>
          <a:prstGeom prst="rect">
            <a:avLst/>
          </a:prstGeom>
        </p:spPr>
      </p:pic>
      <p:pic>
        <p:nvPicPr>
          <p:cNvPr id="7" name="Picture 6" descr="thespecials.jpg"/>
          <p:cNvPicPr>
            <a:picLocks noChangeAspect="1"/>
          </p:cNvPicPr>
          <p:nvPr/>
        </p:nvPicPr>
        <p:blipFill>
          <a:blip r:embed="rId9" cstate="print"/>
          <a:stretch>
            <a:fillRect/>
          </a:stretch>
        </p:blipFill>
        <p:spPr>
          <a:xfrm>
            <a:off x="4788024" y="2348880"/>
            <a:ext cx="3532190" cy="2967040"/>
          </a:xfrm>
          <a:prstGeom prst="rect">
            <a:avLst/>
          </a:prstGeom>
        </p:spPr>
      </p:pic>
      <p:pic>
        <p:nvPicPr>
          <p:cNvPr id="8" name="Picture 7" descr="039_c48991no-doubt-posters.jpg"/>
          <p:cNvPicPr>
            <a:picLocks noChangeAspect="1"/>
          </p:cNvPicPr>
          <p:nvPr/>
        </p:nvPicPr>
        <p:blipFill>
          <a:blip r:embed="rId10" cstate="print"/>
          <a:stretch>
            <a:fillRect/>
          </a:stretch>
        </p:blipFill>
        <p:spPr>
          <a:xfrm>
            <a:off x="6660232" y="3933056"/>
            <a:ext cx="2058131" cy="2595566"/>
          </a:xfrm>
          <a:prstGeom prst="rect">
            <a:avLst/>
          </a:prstGeom>
        </p:spPr>
      </p:pic>
      <p:pic>
        <p:nvPicPr>
          <p:cNvPr id="9" name="Bob Marley - One Love.mp3">
            <a:hlinkClick r:id="" action="ppaction://media"/>
          </p:cNvPr>
          <p:cNvPicPr>
            <a:picLocks noRot="1" noChangeAspect="1"/>
          </p:cNvPicPr>
          <p:nvPr>
            <a:audioFile r:link="rId1"/>
          </p:nvPr>
        </p:nvPicPr>
        <p:blipFill>
          <a:blip r:embed="rId11" cstate="print"/>
          <a:stretch>
            <a:fillRect/>
          </a:stretch>
        </p:blipFill>
        <p:spPr>
          <a:xfrm>
            <a:off x="3779912" y="1556792"/>
            <a:ext cx="304800" cy="304800"/>
          </a:xfrm>
          <a:prstGeom prst="rect">
            <a:avLst/>
          </a:prstGeom>
        </p:spPr>
      </p:pic>
      <p:pic>
        <p:nvPicPr>
          <p:cNvPr id="10" name="Bob Marley - No Woman No Cry.mp3">
            <a:hlinkClick r:id="" action="ppaction://media"/>
          </p:cNvPr>
          <p:cNvPicPr>
            <a:picLocks noRot="1" noChangeAspect="1"/>
          </p:cNvPicPr>
          <p:nvPr>
            <a:audioFile r:link="rId2"/>
          </p:nvPr>
        </p:nvPicPr>
        <p:blipFill>
          <a:blip r:embed="rId12" cstate="print"/>
          <a:stretch>
            <a:fillRect/>
          </a:stretch>
        </p:blipFill>
        <p:spPr>
          <a:xfrm>
            <a:off x="4071934" y="1928802"/>
            <a:ext cx="304800" cy="304800"/>
          </a:xfrm>
          <a:prstGeom prst="rect">
            <a:avLst/>
          </a:prstGeom>
        </p:spPr>
      </p:pic>
      <p:pic>
        <p:nvPicPr>
          <p:cNvPr id="11" name="The Specials - Pressure Drop.mp3">
            <a:hlinkClick r:id="" action="ppaction://media"/>
          </p:cNvPr>
          <p:cNvPicPr>
            <a:picLocks noRot="1" noChangeAspect="1"/>
          </p:cNvPicPr>
          <p:nvPr>
            <a:audioFile r:link="rId3"/>
          </p:nvPr>
        </p:nvPicPr>
        <p:blipFill>
          <a:blip r:embed="rId13" cstate="print"/>
          <a:stretch>
            <a:fillRect/>
          </a:stretch>
        </p:blipFill>
        <p:spPr>
          <a:xfrm>
            <a:off x="8532440" y="1556792"/>
            <a:ext cx="304800" cy="304800"/>
          </a:xfrm>
          <a:prstGeom prst="rect">
            <a:avLst/>
          </a:prstGeom>
        </p:spPr>
      </p:pic>
      <p:pic>
        <p:nvPicPr>
          <p:cNvPr id="12" name="03 - No Doubt - Total Hate 95.mp3">
            <a:hlinkClick r:id="" action="ppaction://media"/>
          </p:cNvPr>
          <p:cNvPicPr>
            <a:picLocks noRot="1" noChangeAspect="1"/>
          </p:cNvPicPr>
          <p:nvPr>
            <a:audioFile r:link="rId4"/>
          </p:nvPr>
        </p:nvPicPr>
        <p:blipFill>
          <a:blip r:embed="rId14" cstate="print"/>
          <a:stretch>
            <a:fillRect/>
          </a:stretch>
        </p:blipFill>
        <p:spPr>
          <a:xfrm>
            <a:off x="7668344" y="1916832"/>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heckerboard(across)">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randombar(horizontal)">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6" restart="whenNotActive" fill="hold" evtFilter="cancelBubble" nodeType="interactiveSeq">
                <p:stCondLst>
                  <p:cond evt="onClick" delay="0">
                    <p:tgtEl>
                      <p:spTgt spid="9"/>
                    </p:tgtEl>
                  </p:cond>
                </p:stCondLst>
                <p:endSync evt="end" delay="0">
                  <p:rtn val="all"/>
                </p:endSync>
                <p:childTnLst>
                  <p:par>
                    <p:cTn id="37" fill="hold">
                      <p:stCondLst>
                        <p:cond delay="0"/>
                      </p:stCondLst>
                      <p:childTnLst>
                        <p:par>
                          <p:cTn id="38" fill="hold">
                            <p:stCondLst>
                              <p:cond delay="0"/>
                            </p:stCondLst>
                            <p:childTnLst>
                              <p:par>
                                <p:cTn id="39" presetID="1" presetClass="mediacall" presetSubtype="0" fill="hold" nodeType="clickEffect">
                                  <p:stCondLst>
                                    <p:cond delay="0"/>
                                  </p:stCondLst>
                                  <p:childTnLst>
                                    <p:cmd type="call" cmd="playFrom(0.0)">
                                      <p:cBhvr>
                                        <p:cTn id="40" dur="168054" fill="hold"/>
                                        <p:tgtEl>
                                          <p:spTgt spid="9"/>
                                        </p:tgtEl>
                                      </p:cBhvr>
                                    </p:cmd>
                                  </p:childTnLst>
                                </p:cTn>
                              </p:par>
                            </p:childTnLst>
                          </p:cTn>
                        </p:par>
                      </p:childTnLst>
                    </p:cTn>
                  </p:par>
                </p:childTnLst>
              </p:cTn>
              <p:nextCondLst>
                <p:cond evt="onClick" delay="0">
                  <p:tgtEl>
                    <p:spTgt spid="9"/>
                  </p:tgtEl>
                </p:cond>
              </p:nextCondLst>
            </p:seq>
            <p:audio>
              <p:cMediaNode>
                <p:cTn id="41"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seq concurrent="1" nextAc="seek">
              <p:cTn id="42" restart="whenNotActive" fill="hold" evtFilter="cancelBubble" nodeType="interactiveSeq">
                <p:stCondLst>
                  <p:cond evt="onClick" delay="0">
                    <p:tgtEl>
                      <p:spTgt spid="10"/>
                    </p:tgtEl>
                  </p:cond>
                </p:stCondLst>
                <p:endSync evt="end" delay="0">
                  <p:rtn val="all"/>
                </p:endSync>
                <p:childTnLst>
                  <p:par>
                    <p:cTn id="43" fill="hold">
                      <p:stCondLst>
                        <p:cond delay="0"/>
                      </p:stCondLst>
                      <p:childTnLst>
                        <p:par>
                          <p:cTn id="44" fill="hold">
                            <p:stCondLst>
                              <p:cond delay="0"/>
                            </p:stCondLst>
                            <p:childTnLst>
                              <p:par>
                                <p:cTn id="45" presetID="1" presetClass="mediacall" presetSubtype="0" fill="hold" nodeType="clickEffect">
                                  <p:stCondLst>
                                    <p:cond delay="0"/>
                                  </p:stCondLst>
                                  <p:childTnLst>
                                    <p:cmd type="call" cmd="playFrom(0.0)">
                                      <p:cBhvr>
                                        <p:cTn id="46" dur="427758" fill="hold"/>
                                        <p:tgtEl>
                                          <p:spTgt spid="10"/>
                                        </p:tgtEl>
                                      </p:cBhvr>
                                    </p:cmd>
                                  </p:childTnLst>
                                </p:cTn>
                              </p:par>
                            </p:childTnLst>
                          </p:cTn>
                        </p:par>
                      </p:childTnLst>
                    </p:cTn>
                  </p:par>
                </p:childTnLst>
              </p:cTn>
              <p:nextCondLst>
                <p:cond evt="onClick" delay="0">
                  <p:tgtEl>
                    <p:spTgt spid="10"/>
                  </p:tgtEl>
                </p:cond>
              </p:nextCondLst>
            </p:seq>
            <p:audio>
              <p:cMediaNode>
                <p:cTn id="4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seq concurrent="1" nextAc="seek">
              <p:cTn id="48" restart="whenNotActive" fill="hold" evtFilter="cancelBubble" nodeType="interactiveSeq">
                <p:stCondLst>
                  <p:cond evt="onClick" delay="0">
                    <p:tgtEl>
                      <p:spTgt spid="11"/>
                    </p:tgtEl>
                  </p:cond>
                </p:stCondLst>
                <p:endSync evt="end" delay="0">
                  <p:rtn val="all"/>
                </p:endSync>
                <p:childTnLst>
                  <p:par>
                    <p:cTn id="49" fill="hold">
                      <p:stCondLst>
                        <p:cond delay="0"/>
                      </p:stCondLst>
                      <p:childTnLst>
                        <p:par>
                          <p:cTn id="50" fill="hold">
                            <p:stCondLst>
                              <p:cond delay="0"/>
                            </p:stCondLst>
                            <p:childTnLst>
                              <p:par>
                                <p:cTn id="51" presetID="1" presetClass="mediacall" presetSubtype="0" fill="hold" nodeType="clickEffect">
                                  <p:stCondLst>
                                    <p:cond delay="0"/>
                                  </p:stCondLst>
                                  <p:childTnLst>
                                    <p:cmd type="call" cmd="playFrom(0.0)">
                                      <p:cBhvr>
                                        <p:cTn id="52" dur="259039" fill="hold"/>
                                        <p:tgtEl>
                                          <p:spTgt spid="11"/>
                                        </p:tgtEl>
                                      </p:cBhvr>
                                    </p:cmd>
                                  </p:childTnLst>
                                </p:cTn>
                              </p:par>
                            </p:childTnLst>
                          </p:cTn>
                        </p:par>
                      </p:childTnLst>
                    </p:cTn>
                  </p:par>
                </p:childTnLst>
              </p:cTn>
              <p:nextCondLst>
                <p:cond evt="onClick" delay="0">
                  <p:tgtEl>
                    <p:spTgt spid="11"/>
                  </p:tgtEl>
                </p:cond>
              </p:nextCondLst>
            </p:seq>
            <p:audio>
              <p:cMediaNode>
                <p:cTn id="53"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seq concurrent="1" nextAc="seek">
              <p:cTn id="54" restart="whenNotActive" fill="hold" evtFilter="cancelBubble" nodeType="interactiveSeq">
                <p:stCondLst>
                  <p:cond evt="onClick" delay="0">
                    <p:tgtEl>
                      <p:spTgt spid="12"/>
                    </p:tgtEl>
                  </p:cond>
                </p:stCondLst>
                <p:endSync evt="end" delay="0">
                  <p:rtn val="all"/>
                </p:endSync>
                <p:childTnLst>
                  <p:par>
                    <p:cTn id="55" fill="hold">
                      <p:stCondLst>
                        <p:cond delay="0"/>
                      </p:stCondLst>
                      <p:childTnLst>
                        <p:par>
                          <p:cTn id="56" fill="hold">
                            <p:stCondLst>
                              <p:cond delay="0"/>
                            </p:stCondLst>
                            <p:childTnLst>
                              <p:par>
                                <p:cTn id="57" presetID="1" presetClass="mediacall" presetSubtype="0" fill="hold" nodeType="clickEffect">
                                  <p:stCondLst>
                                    <p:cond delay="0"/>
                                  </p:stCondLst>
                                  <p:childTnLst>
                                    <p:cmd type="call" cmd="playFrom(0.0)">
                                      <p:cBhvr>
                                        <p:cTn id="58" dur="198651" fill="hold"/>
                                        <p:tgtEl>
                                          <p:spTgt spid="12"/>
                                        </p:tgtEl>
                                      </p:cBhvr>
                                    </p:cmd>
                                  </p:childTnLst>
                                </p:cTn>
                              </p:par>
                            </p:childTnLst>
                          </p:cTn>
                        </p:par>
                      </p:childTnLst>
                    </p:cTn>
                  </p:par>
                </p:childTnLst>
              </p:cTn>
              <p:nextCondLst>
                <p:cond evt="onClick" delay="0">
                  <p:tgtEl>
                    <p:spTgt spid="12"/>
                  </p:tgtEl>
                </p:cond>
              </p:nextCondLst>
            </p:seq>
            <p:audio>
              <p:cMediaNode>
                <p:cTn id="59"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bldLst>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solidFill>
                  <a:schemeClr val="bg1"/>
                </a:solidFill>
              </a:rPr>
              <a:t>And who was the first to do it successfully?</a:t>
            </a:r>
            <a:endParaRPr lang="en-CA" dirty="0">
              <a:solidFill>
                <a:schemeClr val="bg1"/>
              </a:solidFill>
            </a:endParaRPr>
          </a:p>
        </p:txBody>
      </p:sp>
      <p:pic>
        <p:nvPicPr>
          <p:cNvPr id="4" name="Content Placeholder 3" descr="beatles background.jpg"/>
          <p:cNvPicPr>
            <a:picLocks noGrp="1" noChangeAspect="1"/>
          </p:cNvPicPr>
          <p:nvPr>
            <p:ph idx="1"/>
          </p:nvPr>
        </p:nvPicPr>
        <p:blipFill>
          <a:blip r:embed="rId3" cstate="print"/>
          <a:stretch>
            <a:fillRect/>
          </a:stretch>
        </p:blipFill>
        <p:spPr>
          <a:xfrm>
            <a:off x="2643174" y="1785926"/>
            <a:ext cx="3845345" cy="395844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ou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2514</TotalTime>
  <Words>143</Words>
  <Application>Microsoft Office PowerPoint</Application>
  <PresentationFormat>On-screen Show (4:3)</PresentationFormat>
  <Paragraphs>19</Paragraphs>
  <Slides>4</Slides>
  <Notes>4</Notes>
  <HiddenSlides>0</HiddenSlides>
  <MMClips>5</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Ob La Di, Ob La Da</vt:lpstr>
      <vt:lpstr>Quick Facts</vt:lpstr>
      <vt:lpstr>  RAGGAE        SKA</vt:lpstr>
      <vt:lpstr>And who was the first to do it successfully?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 La Di, Ob La Da</dc:title>
  <dc:creator>Steve Giddings</dc:creator>
  <cp:lastModifiedBy>Steve</cp:lastModifiedBy>
  <cp:revision>101</cp:revision>
  <dcterms:created xsi:type="dcterms:W3CDTF">2010-03-28T18:41:07Z</dcterms:created>
  <dcterms:modified xsi:type="dcterms:W3CDTF">2011-03-13T22:54:33Z</dcterms:modified>
</cp:coreProperties>
</file>