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564CCD-0C29-49E2-AC13-66E0B9DC1987}" type="datetimeFigureOut">
              <a:rPr lang="en-CA" smtClean="0"/>
              <a:pPr/>
              <a:t>21/03/2011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C80990-77C8-43B1-94B2-BC76E685655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ublic\Videos\The%20Muppet%20Show%20-%20Buddy%20Rich%20vs%20Animal%20Drum%20Battle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Jazz Musician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Buddy Rich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 was born Sept 30, 1917 and died April 2, 1987.</a:t>
            </a:r>
          </a:p>
          <a:p>
            <a:r>
              <a:rPr lang="en-CA" dirty="0" smtClean="0"/>
              <a:t>He played drums.</a:t>
            </a:r>
          </a:p>
          <a:p>
            <a:r>
              <a:rPr lang="en-CA" dirty="0" smtClean="0"/>
              <a:t>He is well known for Big Band Jazz and was the leader of his own band called the Buddy Rich Big Band.</a:t>
            </a:r>
          </a:p>
          <a:p>
            <a:r>
              <a:rPr lang="en-CA" dirty="0" smtClean="0"/>
              <a:t>He was a child star performing as “Traps the Drum Wonder”</a:t>
            </a:r>
          </a:p>
          <a:p>
            <a:r>
              <a:rPr lang="en-CA" dirty="0" smtClean="0"/>
              <a:t>He became known as the “greatest drummer ever to live.”</a:t>
            </a:r>
          </a:p>
          <a:p>
            <a:r>
              <a:rPr lang="en-CA" dirty="0" smtClean="0"/>
              <a:t>He revolutionized the way drummers in all styles play today.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Buddy Rich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 had a bad temper.</a:t>
            </a:r>
          </a:p>
          <a:p>
            <a:r>
              <a:rPr lang="en-CA" dirty="0" smtClean="0"/>
              <a:t>He could not read music!</a:t>
            </a:r>
          </a:p>
          <a:p>
            <a:r>
              <a:rPr lang="en-CA" dirty="0" smtClean="0"/>
              <a:t>He played with Louis Armstrong.</a:t>
            </a:r>
          </a:p>
          <a:p>
            <a:r>
              <a:rPr lang="en-CA" dirty="0" smtClean="0"/>
              <a:t>He held a black belt in karate.</a:t>
            </a:r>
          </a:p>
          <a:p>
            <a:r>
              <a:rPr lang="en-CA" dirty="0" smtClean="0"/>
              <a:t>He was clocked at doing 20 single strokes per second.</a:t>
            </a:r>
          </a:p>
          <a:p>
            <a:r>
              <a:rPr lang="en-CA" dirty="0" smtClean="0"/>
              <a:t>He never took any lessons on the how to play the drums. Ever.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Interesting Facts About Buddy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ddy-rich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764704"/>
            <a:ext cx="7614704" cy="51918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 Muppet Show - Buddy Rich vs Animal Drum Battl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700808"/>
            <a:ext cx="5740580" cy="4305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139</Words>
  <Application>Microsoft Office PowerPoint</Application>
  <PresentationFormat>On-screen Show (4:3)</PresentationFormat>
  <Paragraphs>16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Buddy Rich</vt:lpstr>
      <vt:lpstr>Buddy Rich</vt:lpstr>
      <vt:lpstr>Interesting Facts About Buddy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Buddy Rich</dc:title>
  <dc:creator>Steve</dc:creator>
  <cp:lastModifiedBy>Steve</cp:lastModifiedBy>
  <cp:revision>3</cp:revision>
  <dcterms:created xsi:type="dcterms:W3CDTF">2011-03-19T16:16:45Z</dcterms:created>
  <dcterms:modified xsi:type="dcterms:W3CDTF">2011-03-21T19:10:43Z</dcterms:modified>
</cp:coreProperties>
</file>