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88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CD3BBBE-CAA0-4C69-89A2-1BC54E03E976}" type="datetimeFigureOut">
              <a:rPr lang="en-CA" smtClean="0"/>
              <a:t>29/12/2010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66C28712-D616-4C2C-87AE-16F1C52947E4}" type="slidenum">
              <a:rPr lang="en-CA" smtClean="0"/>
              <a:t>‹#›</a:t>
            </a:fld>
            <a:endParaRPr lang="en-CA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.xml"/><Relationship Id="rId13" Type="http://schemas.openxmlformats.org/officeDocument/2006/relationships/image" Target="../media/image6.png"/><Relationship Id="rId3" Type="http://schemas.openxmlformats.org/officeDocument/2006/relationships/audio" Target="file:///C:\Users\Steve\Music\Two%20Hours%20Traffic\territory\03%20territory.wma" TargetMode="External"/><Relationship Id="rId7" Type="http://schemas.openxmlformats.org/officeDocument/2006/relationships/audio" Target="file:///C:\Users\Steve\Music\The%20Trews%20-%20%20Im%20Not%20Ready%20To%20Go.mp3" TargetMode="External"/><Relationship Id="rId12" Type="http://schemas.openxmlformats.org/officeDocument/2006/relationships/image" Target="../media/image5.png"/><Relationship Id="rId2" Type="http://schemas.openxmlformats.org/officeDocument/2006/relationships/audio" Target="file:///C:\Users\Steve\Music\Haywire%20%5b5%20CD's%5d\Don't%20Just%20Stand%20There\01%20Dance%20Desire.mp3" TargetMode="External"/><Relationship Id="rId1" Type="http://schemas.openxmlformats.org/officeDocument/2006/relationships/audio" Target="file:///C:\Users\Steve\Music\Tim%20Chaisson%20and%20Morning%20Fold\Broken%20Hearted%20Beat\03%20Slippin%20Away.wma" TargetMode="External"/><Relationship Id="rId6" Type="http://schemas.openxmlformats.org/officeDocument/2006/relationships/audio" Target="file:///C:\Users\Steve\Music\The%20Sidewalks\Better%20Late%20Than%20Never\02%20Ready,%20Set,%20Go!.wma" TargetMode="External"/><Relationship Id="rId11" Type="http://schemas.openxmlformats.org/officeDocument/2006/relationships/image" Target="../media/image4.png"/><Relationship Id="rId5" Type="http://schemas.openxmlformats.org/officeDocument/2006/relationships/audio" Target="file:///C:\Users\Steve\Music\Chucky%20Danger%20Band\Colour\01%20Marching%20Machine.wma" TargetMode="External"/><Relationship Id="rId10" Type="http://schemas.openxmlformats.org/officeDocument/2006/relationships/image" Target="../media/image3.png"/><Relationship Id="rId4" Type="http://schemas.openxmlformats.org/officeDocument/2006/relationships/audio" Target="file:///C:\Users\Steve\Music\Jive%20Kings\Spoon%20For%20A%20Knife\08%20Copacabana.wma" TargetMode="External"/><Relationship Id="rId9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Which one of these songs is not by a PEI band?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CA" dirty="0" err="1" smtClean="0"/>
              <a:t>Slippin</a:t>
            </a:r>
            <a:r>
              <a:rPr lang="en-CA" dirty="0" smtClean="0"/>
              <a:t>’ Away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Dance Desire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Territory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Copacabana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Marching Machine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Ready, Set, Go!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Not Ready to Go</a:t>
            </a:r>
            <a:endParaRPr lang="en-CA" dirty="0"/>
          </a:p>
        </p:txBody>
      </p:sp>
      <p:pic>
        <p:nvPicPr>
          <p:cNvPr id="4" name="03 Slippin Away.wma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9" cstate="print"/>
          <a:stretch>
            <a:fillRect/>
          </a:stretch>
        </p:blipFill>
        <p:spPr>
          <a:xfrm>
            <a:off x="4716016" y="1628800"/>
            <a:ext cx="304800" cy="304800"/>
          </a:xfrm>
          <a:prstGeom prst="rect">
            <a:avLst/>
          </a:prstGeom>
        </p:spPr>
      </p:pic>
      <p:pic>
        <p:nvPicPr>
          <p:cNvPr id="5" name="01 Dance Desire.mp3">
            <a:hlinkClick r:id="" action="ppaction://media"/>
          </p:cNvPr>
          <p:cNvPicPr>
            <a:picLocks noRot="1" noChangeAspect="1"/>
          </p:cNvPicPr>
          <p:nvPr>
            <a:audioFile r:link="rId2"/>
          </p:nvPr>
        </p:nvPicPr>
        <p:blipFill>
          <a:blip r:embed="rId10" cstate="print"/>
          <a:stretch>
            <a:fillRect/>
          </a:stretch>
        </p:blipFill>
        <p:spPr>
          <a:xfrm>
            <a:off x="4932040" y="2204864"/>
            <a:ext cx="304800" cy="304800"/>
          </a:xfrm>
          <a:prstGeom prst="rect">
            <a:avLst/>
          </a:prstGeom>
        </p:spPr>
      </p:pic>
      <p:pic>
        <p:nvPicPr>
          <p:cNvPr id="6" name="03 territory.wma">
            <a:hlinkClick r:id="" action="ppaction://media"/>
          </p:cNvPr>
          <p:cNvPicPr>
            <a:picLocks noRot="1" noChangeAspect="1"/>
          </p:cNvPicPr>
          <p:nvPr>
            <a:audioFile r:link="rId3"/>
          </p:nvPr>
        </p:nvPicPr>
        <p:blipFill>
          <a:blip r:embed="rId11" cstate="print"/>
          <a:stretch>
            <a:fillRect/>
          </a:stretch>
        </p:blipFill>
        <p:spPr>
          <a:xfrm>
            <a:off x="3851920" y="2708920"/>
            <a:ext cx="304800" cy="304800"/>
          </a:xfrm>
          <a:prstGeom prst="rect">
            <a:avLst/>
          </a:prstGeom>
        </p:spPr>
      </p:pic>
      <p:pic>
        <p:nvPicPr>
          <p:cNvPr id="7" name="08 Copacabana.wma">
            <a:hlinkClick r:id="" action="ppaction://media"/>
          </p:cNvPr>
          <p:cNvPicPr>
            <a:picLocks noRot="1" noChangeAspect="1"/>
          </p:cNvPicPr>
          <p:nvPr>
            <a:audioFile r:link="rId4"/>
          </p:nvPr>
        </p:nvPicPr>
        <p:blipFill>
          <a:blip r:embed="rId12" cstate="print"/>
          <a:stretch>
            <a:fillRect/>
          </a:stretch>
        </p:blipFill>
        <p:spPr>
          <a:xfrm>
            <a:off x="4644008" y="3356992"/>
            <a:ext cx="304800" cy="304800"/>
          </a:xfrm>
          <a:prstGeom prst="rect">
            <a:avLst/>
          </a:prstGeom>
        </p:spPr>
      </p:pic>
      <p:pic>
        <p:nvPicPr>
          <p:cNvPr id="8" name="01 Marching Machine.wma">
            <a:hlinkClick r:id="" action="ppaction://media"/>
          </p:cNvPr>
          <p:cNvPicPr>
            <a:picLocks noRot="1" noChangeAspect="1"/>
          </p:cNvPicPr>
          <p:nvPr>
            <a:audioFile r:link="rId5"/>
          </p:nvPr>
        </p:nvPicPr>
        <p:blipFill>
          <a:blip r:embed="rId13" cstate="print"/>
          <a:stretch>
            <a:fillRect/>
          </a:stretch>
        </p:blipFill>
        <p:spPr>
          <a:xfrm>
            <a:off x="5652120" y="3861048"/>
            <a:ext cx="304800" cy="304800"/>
          </a:xfrm>
          <a:prstGeom prst="rect">
            <a:avLst/>
          </a:prstGeom>
        </p:spPr>
      </p:pic>
      <p:pic>
        <p:nvPicPr>
          <p:cNvPr id="9" name="02 Ready, Set, Go!.wma">
            <a:hlinkClick r:id="" action="ppaction://media"/>
          </p:cNvPr>
          <p:cNvPicPr>
            <a:picLocks noRot="1" noChangeAspect="1"/>
          </p:cNvPicPr>
          <p:nvPr>
            <a:audioFile r:link="rId6"/>
          </p:nvPr>
        </p:nvPicPr>
        <p:blipFill>
          <a:blip r:embed="rId10" cstate="print"/>
          <a:stretch>
            <a:fillRect/>
          </a:stretch>
        </p:blipFill>
        <p:spPr>
          <a:xfrm>
            <a:off x="5148064" y="4437112"/>
            <a:ext cx="304800" cy="304800"/>
          </a:xfrm>
          <a:prstGeom prst="rect">
            <a:avLst/>
          </a:prstGeom>
        </p:spPr>
      </p:pic>
      <p:pic>
        <p:nvPicPr>
          <p:cNvPr id="10" name="The Trews -  Im Not Ready To Go.mp3">
            <a:hlinkClick r:id="" action="ppaction://media"/>
          </p:cNvPr>
          <p:cNvPicPr>
            <a:picLocks noRot="1" noChangeAspect="1"/>
          </p:cNvPicPr>
          <p:nvPr>
            <a:audioFile r:link="rId7"/>
          </p:nvPr>
        </p:nvPicPr>
        <p:blipFill>
          <a:blip r:embed="rId10" cstate="print"/>
          <a:stretch>
            <a:fillRect/>
          </a:stretch>
        </p:blipFill>
        <p:spPr>
          <a:xfrm>
            <a:off x="5292080" y="5085184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2" dur="24334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4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48" dur="24454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4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54" dur="17642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55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0" dur="243019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61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6" dur="256209" fill="hold"/>
                                        <p:tgtEl>
                                          <p:spTgt spid="8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audio>
              <p:cMediaNode>
                <p:cTn id="6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8"/>
                </p:tgtEl>
              </p:cMediaNode>
            </p:audio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2" dur="198948" fill="hold"/>
                                        <p:tgtEl>
                                          <p:spTgt spid="9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audio>
              <p:cMediaNode>
                <p:cTn id="73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9"/>
                </p:tgtEl>
              </p:cMediaNode>
            </p:audio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8" dur="184315" fill="hold"/>
                                        <p:tgtEl>
                                          <p:spTgt spid="10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audio>
              <p:cMediaNode>
                <p:cTn id="79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10"/>
                </p:tgtEl>
              </p:cMediaNode>
            </p:audio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CA" dirty="0" smtClean="0"/>
              <a:t>Who were these bands? Were you right?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Tim </a:t>
            </a:r>
            <a:r>
              <a:rPr lang="en-CA" dirty="0" err="1" smtClean="0"/>
              <a:t>Chaission</a:t>
            </a:r>
            <a:r>
              <a:rPr lang="en-CA" dirty="0" smtClean="0"/>
              <a:t> &amp; Morning Fold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Haywire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Two Hours Traffic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The Jive Kings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Chucky Danger Band (AKA – Paper Lions)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The Sidewalks </a:t>
            </a:r>
            <a:r>
              <a:rPr lang="en-CA" dirty="0" smtClean="0">
                <a:solidFill>
                  <a:srgbClr val="FF0000"/>
                </a:solidFill>
              </a:rPr>
              <a:t>PEI</a:t>
            </a:r>
            <a:endParaRPr lang="en-CA" dirty="0" smtClean="0"/>
          </a:p>
          <a:p>
            <a:pPr marL="596646" indent="-514350">
              <a:buFont typeface="+mj-lt"/>
              <a:buAutoNum type="arabicPeriod"/>
            </a:pPr>
            <a:r>
              <a:rPr lang="en-CA" dirty="0" smtClean="0"/>
              <a:t>The </a:t>
            </a:r>
            <a:r>
              <a:rPr lang="en-CA" dirty="0" err="1" smtClean="0"/>
              <a:t>Trews</a:t>
            </a:r>
            <a:r>
              <a:rPr lang="en-CA" dirty="0" smtClean="0"/>
              <a:t> </a:t>
            </a:r>
            <a:r>
              <a:rPr lang="en-CA" dirty="0" smtClean="0">
                <a:solidFill>
                  <a:srgbClr val="FF0000"/>
                </a:solidFill>
              </a:rPr>
              <a:t>NS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33</TotalTime>
  <Words>72</Words>
  <Application>Microsoft Office PowerPoint</Application>
  <PresentationFormat>On-screen Show (4:3)</PresentationFormat>
  <Paragraphs>16</Paragraphs>
  <Slides>2</Slides>
  <Notes>0</Notes>
  <HiddenSlides>0</HiddenSlides>
  <MMClips>7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Solstice</vt:lpstr>
      <vt:lpstr>Which one of these songs is not by a PEI band?</vt:lpstr>
      <vt:lpstr>Who were these bands? Were you right?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Which one of these songs is not a PEI band?</dc:title>
  <dc:creator>Steve</dc:creator>
  <cp:lastModifiedBy>Steve</cp:lastModifiedBy>
  <cp:revision>5</cp:revision>
  <dcterms:created xsi:type="dcterms:W3CDTF">2010-12-29T20:15:19Z</dcterms:created>
  <dcterms:modified xsi:type="dcterms:W3CDTF">2010-12-29T20:48:55Z</dcterms:modified>
</cp:coreProperties>
</file>