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C4F8-B6E6-405D-B00E-3065FB5E6DF5}" type="datetimeFigureOut">
              <a:rPr lang="en-US" smtClean="0"/>
              <a:pPr/>
              <a:t>4/2/2011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02F53-AF5F-4AF4-A45A-7DCB03A6D1B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02F53-AF5F-4AF4-A45A-7DCB03A6D1B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02F53-AF5F-4AF4-A45A-7DCB03A6D1B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02F53-AF5F-4AF4-A45A-7DCB03A6D1B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02F53-AF5F-4AF4-A45A-7DCB03A6D1B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E8FA83-CF3E-463C-976E-D427C0D3C71A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006085-78A2-47DB-979E-34AEA0936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teve\Music\Huun-Huur-Tu\The%20Orphan's%20Lament\13%20Sygyt.wma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nGM0BlA95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dirty="0" smtClean="0">
                <a:cs typeface="Andalus" pitchFamily="2" charset="-78"/>
              </a:rPr>
              <a:t>Music of The World</a:t>
            </a:r>
            <a:endParaRPr lang="en-US" sz="4800" dirty="0">
              <a:cs typeface="Andal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Tuvan</a:t>
            </a:r>
            <a:r>
              <a:rPr lang="en-US" dirty="0" smtClean="0"/>
              <a:t> Throat Singing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3 Sygyt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562600" y="990600"/>
            <a:ext cx="304800" cy="304800"/>
          </a:xfrm>
          <a:prstGeom prst="rect">
            <a:avLst/>
          </a:prstGeom>
        </p:spPr>
      </p:pic>
      <p:pic>
        <p:nvPicPr>
          <p:cNvPr id="4" name="Picture 3" descr="tuva_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1219200"/>
            <a:ext cx="5486400" cy="6217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Tuvan</a:t>
            </a:r>
            <a:r>
              <a:rPr lang="en-CA" dirty="0" smtClean="0"/>
              <a:t> Throat Singing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Tuva</a:t>
            </a:r>
            <a:r>
              <a:rPr lang="en-CA" dirty="0" smtClean="0"/>
              <a:t> is a small republic inside of Russia</a:t>
            </a:r>
          </a:p>
          <a:p>
            <a:pPr lvl="1"/>
            <a:r>
              <a:rPr lang="en-CA" dirty="0" smtClean="0"/>
              <a:t>Own constitution and Language</a:t>
            </a:r>
          </a:p>
        </p:txBody>
      </p:sp>
      <p:pic>
        <p:nvPicPr>
          <p:cNvPr id="7" name="Picture 6" descr="huun-huur-tu-exiles-song-199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5400" y="609600"/>
            <a:ext cx="5867400" cy="5946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7526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They Do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sound has a series of overtones.</a:t>
            </a:r>
          </a:p>
          <a:p>
            <a:pPr lvl="1"/>
            <a:r>
              <a:rPr lang="en-CA" dirty="0" smtClean="0"/>
              <a:t>Overtone series</a:t>
            </a:r>
          </a:p>
          <a:p>
            <a:pPr lvl="1"/>
            <a:r>
              <a:rPr lang="en-CA" dirty="0" smtClean="0"/>
              <a:t>Different harmonics for different sounds.</a:t>
            </a:r>
            <a:endParaRPr lang="en-US" dirty="0"/>
          </a:p>
        </p:txBody>
      </p:sp>
      <p:pic>
        <p:nvPicPr>
          <p:cNvPr id="4" name="Picture 3" descr="Harmseries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200400"/>
            <a:ext cx="2905125" cy="3114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1" y="3276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Tuvan’s</a:t>
            </a:r>
            <a:r>
              <a:rPr lang="en-CA" dirty="0" smtClean="0"/>
              <a:t> can isolate specific overtones from their voice and turn it into a melody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else can I find throat singing?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Canada</a:t>
            </a:r>
          </a:p>
          <a:p>
            <a:pPr lvl="1"/>
            <a:r>
              <a:rPr lang="en-CA" dirty="0" smtClean="0"/>
              <a:t>Nunavut</a:t>
            </a:r>
          </a:p>
          <a:p>
            <a:pPr lvl="1"/>
            <a:r>
              <a:rPr lang="en-CA" dirty="0" smtClean="0"/>
              <a:t>Inuit Throat Singing</a:t>
            </a:r>
          </a:p>
          <a:p>
            <a:pPr lvl="2"/>
            <a:r>
              <a:rPr lang="en-CA" dirty="0" smtClean="0"/>
              <a:t>Traditionally an art form</a:t>
            </a:r>
          </a:p>
          <a:p>
            <a:pPr lvl="2"/>
            <a:r>
              <a:rPr lang="en-CA" dirty="0" smtClean="0"/>
              <a:t>Today more of a game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Click here to watch 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548</TotalTime>
  <Words>89</Words>
  <Application>Microsoft Office PowerPoint</Application>
  <PresentationFormat>On-screen Show (4:3)</PresentationFormat>
  <Paragraphs>21</Paragraphs>
  <Slides>4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Music of The World</vt:lpstr>
      <vt:lpstr>Tuvan Throat Singing</vt:lpstr>
      <vt:lpstr>How Do They Do That?</vt:lpstr>
      <vt:lpstr>Where else can I find throat singing?</vt:lpstr>
    </vt:vector>
  </TitlesOfParts>
  <Company>University or PEI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Learning Module for World Music Day</dc:title>
  <dc:creator>Steve Giddings</dc:creator>
  <cp:lastModifiedBy>Steve</cp:lastModifiedBy>
  <cp:revision>15</cp:revision>
  <dcterms:created xsi:type="dcterms:W3CDTF">2008-02-03T22:25:04Z</dcterms:created>
  <dcterms:modified xsi:type="dcterms:W3CDTF">2011-04-02T17:39:23Z</dcterms:modified>
</cp:coreProperties>
</file>